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88" autoAdjust="0"/>
  </p:normalViewPr>
  <p:slideViewPr>
    <p:cSldViewPr>
      <p:cViewPr varScale="1">
        <p:scale>
          <a:sx n="43" d="100"/>
          <a:sy n="43" d="100"/>
        </p:scale>
        <p:origin x="159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5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5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5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1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7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1C1D-6E37-470C-A5D9-87C74C927334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E490-337D-4330-A407-53436E379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7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ulal\Desktop\На резюме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0" y="302643"/>
            <a:ext cx="1849516" cy="15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260648"/>
            <a:ext cx="61636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 «Климат» – строительно-монтажная, проектная компания, работает с 2002 года на рынке строительных услуг по изготовлению и монтажу внутренних инженерных сетей, является членом следующих саморегулируемых организаций: «Гильдия строителей Республики Марий Эл» г. Йошкар-Ола, «Союз проектировщиков Поволжья» г. Чебоксары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kulal\Desktop\На резюме\Свидетельство 25.02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0" y="3095254"/>
            <a:ext cx="2448272" cy="34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lal\Desktop\На резюме\Свидетельство 25.08.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6" y="3075496"/>
            <a:ext cx="2424800" cy="34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lal\Desktop\На резюме\Лиценз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63" y="3075496"/>
            <a:ext cx="2424800" cy="34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2950" y="2060848"/>
            <a:ext cx="824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КПК «Климат» имеет бессрочную лицензию на осуществление деятельности по монтажу, техническому обслуживанию и ремонту средств обеспечения пожарной безопасности зданий и сооружений ГУ МЧС.</a:t>
            </a:r>
          </a:p>
        </p:txBody>
      </p:sp>
    </p:spTree>
    <p:extLst>
      <p:ext uri="{BB962C8B-B14F-4D97-AF65-F5344CB8AC3E}">
        <p14:creationId xmlns:p14="http://schemas.microsoft.com/office/powerpoint/2010/main" val="2345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792" y="337766"/>
            <a:ext cx="39671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 собственными производственными площадями в количестве 2500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0,25 Га прилегающих территорий.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цехе по изготовлению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вентзаготовок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располагаются сборочный, механический и сварочный участки,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электролаборатория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складские помещения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цех способен изготавливать в день до 200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прямоугольных и круглых воздуховодов и фасонных частей из оцинкованной и нержавеющей сталей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ulal\Desktop\На резюме\20170310_102247975_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6" y="3621302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lal\Desktop\На резюме\20170309_082110827_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366" y="337766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ulal\OneDrive\Изображения\Пленка\20170314_061831458_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4" y="3621302"/>
            <a:ext cx="3780000" cy="28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260648"/>
            <a:ext cx="40324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Численность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фирмы колеблется в пределах 30-40 человек в зависимости от загрузки. ИТР составляет 12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цехе изготовления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вентзаготовок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10 человек, на монтажных работах задействовано 12 человек. Все монтажные звенья укомплектованы монтажными вышками, такелажными и грузоподъемными устройствами, индивидуальными средствами защиты. В случае необходимости возможно увеличение численности рабочих на 25-30%.</a:t>
            </a:r>
          </a:p>
        </p:txBody>
      </p:sp>
      <p:pic>
        <p:nvPicPr>
          <p:cNvPr id="5" name="Picture 7" descr="C:\Users\kulal\Desktop\На резюме\20170309_075455400_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5024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ulal\Desktop\На резюме\20170309_075244363_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50" y="3645024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kulal\Desktop\На резюме\20170309_074221527_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50" y="260648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ulal\Desktop\На резюме\20170309_081943274_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33" y="392535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ulal\Desktop\На резюме\20170309_074315169_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33" y="3573016"/>
            <a:ext cx="378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392535"/>
            <a:ext cx="39571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насчитывает более 30 единиц различного металлорежущего оборудования и более 20 единиц специального оборудования и приспособлений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КПК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«Климат» имеет опыт монтажных работ на различных объектах: промышленных, торгово-развлекательных, спортивных и жилищных. Мы выполняем работы по республике Марий Эл, но есть положительный опыт работы в республиках: Чувашия, Татарстан, Коми, Калмыкия; областях: Кировской, Нижегородской.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Транспортный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состоит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Газели (грузопассажирские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УАЗ «буханка», автопогрузчик 5 тонн.</a:t>
            </a:r>
          </a:p>
        </p:txBody>
      </p:sp>
    </p:spTree>
    <p:extLst>
      <p:ext uri="{BB962C8B-B14F-4D97-AF65-F5344CB8AC3E}">
        <p14:creationId xmlns:p14="http://schemas.microsoft.com/office/powerpoint/2010/main" val="42172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346657"/>
            <a:ext cx="79928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полный комплекс услуг по проектированию, производству, монтажу, ремонту и обслуживанию инженерных систем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кондиционирования воздуха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водяного отопления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пневмотранспорта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аспирации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видеонаблюдения;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обладают необходимыми техническими навыками, соблюдают трудовую и технологическую дисциплину. Оперативно оказывается техническая и консультативная помощь Заказчикам при решении сложных задач. Специалисты организации предоставляют полную исчерпывающую информацию на все вопросы, касающиеся монтажа, проектирования, техобслуживания и эксплуатации оборудования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ориентируемся на современные, надежные технологии, используем профессиональное оборудование ведущих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зарубежных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производителей, неизменно поддерживая высокие стандарты качества в своей работе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Качество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соответствует требованиям ГОСТ Р ИСО 9001-2001 (ИСО 9001:2000). </a:t>
            </a:r>
          </a:p>
        </p:txBody>
      </p:sp>
    </p:spTree>
    <p:extLst>
      <p:ext uri="{BB962C8B-B14F-4D97-AF65-F5344CB8AC3E}">
        <p14:creationId xmlns:p14="http://schemas.microsoft.com/office/powerpoint/2010/main" val="28756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7983" y="1268759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своей деятельности мы достаточно успешно сотрудничали как с учреждениями здравоохранения, образования, так и с промышленными, торговыми предприятиями  различного направления деятельности Республики Марий Эл.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Долгосрочное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связывает ООО КПК «Климат» с: ОАО «Сбербанк», ОАО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Россельхозбанк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«Гардиан-группа», Агрохолдинг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Акашево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ГБУ РМЭ «Республиканская клиническая больница», «Йошкар-Олинская кондитерская фабрика» (Холдинг «Объединенные кондитеры»), Поволжский государственный технологический университет, «Газпром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межрегионгаз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Йошкар-Ола», Красногорский завод «Электродвигатель», СПК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Звениговский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мясокомбинат», ООО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Электроконтакт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ЗАО «НПОТЭЛ» (Таврида Электрик) , ЗАО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Совиталпродмаш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«НПФ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Геникс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МУП РМЭ «Водоканал», Чебоксарский авторемонтный завод и т.д.</a:t>
            </a:r>
          </a:p>
        </p:txBody>
      </p:sp>
    </p:spTree>
    <p:extLst>
      <p:ext uri="{BB962C8B-B14F-4D97-AF65-F5344CB8AC3E}">
        <p14:creationId xmlns:p14="http://schemas.microsoft.com/office/powerpoint/2010/main" val="34857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Кулалаев</dc:creator>
  <cp:lastModifiedBy>We are</cp:lastModifiedBy>
  <cp:revision>20</cp:revision>
  <dcterms:created xsi:type="dcterms:W3CDTF">2017-03-12T12:31:05Z</dcterms:created>
  <dcterms:modified xsi:type="dcterms:W3CDTF">2018-07-18T09:54:21Z</dcterms:modified>
</cp:coreProperties>
</file>